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56" r:id="rId5"/>
  </p:sldIdLst>
  <p:sldSz cx="43891200" cy="3840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9DA"/>
    <a:srgbClr val="54585A"/>
    <a:srgbClr val="640817"/>
    <a:srgbClr val="C8102E"/>
    <a:srgbClr val="888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DDCD52-83F7-4E4E-8A24-71388326DB48}" v="2" dt="2022-09-06T13:33:44.3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0" d="100"/>
          <a:sy n="20" d="100"/>
        </p:scale>
        <p:origin x="2040" y="1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6285233"/>
            <a:ext cx="37307520" cy="1337056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20171413"/>
            <a:ext cx="32918400" cy="9272267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33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14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2044700"/>
            <a:ext cx="9464040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2044700"/>
            <a:ext cx="27843480" cy="3254629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71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896845-6172-40AE-B146-50D715200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4992" y="1113183"/>
            <a:ext cx="13393975" cy="19944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3439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CB3211-C2C3-4874-A8E5-8D42CDEB61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4992" y="3525079"/>
            <a:ext cx="15409879" cy="1994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0080"/>
              </a:lnSpc>
              <a:spcBef>
                <a:spcPts val="0"/>
              </a:spcBef>
              <a:buNone/>
              <a:defRPr sz="84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 Name, Credentials</a:t>
            </a:r>
          </a:p>
          <a:p>
            <a:pPr lvl="0"/>
            <a:r>
              <a:rPr lang="en-US" dirty="0"/>
              <a:t>Faculty mentor’s name, Credentials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48EF040-57F4-44DF-A094-F9F20843A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6748" y="1472877"/>
            <a:ext cx="9410139" cy="344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4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0" y="10223500"/>
            <a:ext cx="37856160" cy="243674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9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25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9574541"/>
            <a:ext cx="37856160" cy="15975327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5701001"/>
            <a:ext cx="37856160" cy="8401047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9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10223500"/>
            <a:ext cx="1865376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10223500"/>
            <a:ext cx="1865376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2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044708"/>
            <a:ext cx="3785616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9414513"/>
            <a:ext cx="18568032" cy="4613907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4028420"/>
            <a:ext cx="18568032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9414513"/>
            <a:ext cx="18659477" cy="4613907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4028420"/>
            <a:ext cx="18659477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3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8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44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560320"/>
            <a:ext cx="14156054" cy="896112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5529588"/>
            <a:ext cx="22219920" cy="272923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11521440"/>
            <a:ext cx="14156054" cy="21344893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3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560320"/>
            <a:ext cx="14156054" cy="896112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5529588"/>
            <a:ext cx="22219920" cy="272923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11521440"/>
            <a:ext cx="14156054" cy="21344893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8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2044708"/>
            <a:ext cx="3785616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10223500"/>
            <a:ext cx="3785616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5595568"/>
            <a:ext cx="987552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5595568"/>
            <a:ext cx="1481328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5595568"/>
            <a:ext cx="987552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41B61D-513F-4FA0-BBB8-34C91B719987}"/>
              </a:ext>
            </a:extLst>
          </p:cNvPr>
          <p:cNvSpPr/>
          <p:nvPr userDrawn="1"/>
        </p:nvSpPr>
        <p:spPr>
          <a:xfrm>
            <a:off x="0" y="0"/>
            <a:ext cx="43891200" cy="62152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F69097-B869-43FC-9EC5-35F1AA117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731" y="34791404"/>
            <a:ext cx="2767591" cy="2404877"/>
          </a:xfrm>
          <a:prstGeom prst="rect">
            <a:avLst/>
          </a:prstGeom>
        </p:spPr>
      </p:pic>
      <p:pic>
        <p:nvPicPr>
          <p:cNvPr id="10" name="Picture 9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EE3B8AD7-413D-4457-AA85-D91314565E07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941873" y="1844297"/>
            <a:ext cx="11040767" cy="300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99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661" r:id="rId12"/>
    <p:sldLayoutId id="2147483662" r:id="rId13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FA06AE-C6FD-4115-AFBB-569002E660E2}"/>
              </a:ext>
            </a:extLst>
          </p:cNvPr>
          <p:cNvSpPr/>
          <p:nvPr/>
        </p:nvSpPr>
        <p:spPr>
          <a:xfrm>
            <a:off x="625641" y="7120833"/>
            <a:ext cx="10905772" cy="26320706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B10B9DAD-E43D-444C-846E-3338EE555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5638" y="433325"/>
            <a:ext cx="15626302" cy="2393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algn="l"/>
            <a:r>
              <a:rPr lang="en-US" dirty="0"/>
              <a:t>Title of the Poster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9DEFF669-A109-4DF5-A77D-24522B596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5641" y="3327600"/>
            <a:ext cx="17978189" cy="23933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 algn="l"/>
            <a:r>
              <a:rPr lang="en-US" sz="6720" dirty="0"/>
              <a:t>Presenter Name, Credentials</a:t>
            </a:r>
          </a:p>
          <a:p>
            <a:pPr lvl="0" algn="l"/>
            <a:r>
              <a:rPr lang="en-US" sz="6720" dirty="0"/>
              <a:t>Faculty mentor’s name, Credentials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F2E56-C909-44D7-8EB8-4A3363D70B30}"/>
              </a:ext>
            </a:extLst>
          </p:cNvPr>
          <p:cNvSpPr txBox="1"/>
          <p:nvPr/>
        </p:nvSpPr>
        <p:spPr>
          <a:xfrm>
            <a:off x="909500" y="7671008"/>
            <a:ext cx="10079696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Background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72">
            <a:extLst>
              <a:ext uri="{FF2B5EF4-FFF2-40B4-BE49-F238E27FC236}">
                <a16:creationId xmlns:a16="http://schemas.microsoft.com/office/drawing/2014/main" id="{12B6BCAD-C6A9-432D-8035-76CE917A1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0367" y="9772655"/>
            <a:ext cx="18725281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8A63BBEB-6F8C-4284-ADE1-B29E43C8C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536" y="9772659"/>
            <a:ext cx="9806028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6BA87-E1E6-441A-ADF7-45AE76E5FC15}"/>
              </a:ext>
            </a:extLst>
          </p:cNvPr>
          <p:cNvSpPr txBox="1"/>
          <p:nvPr/>
        </p:nvSpPr>
        <p:spPr>
          <a:xfrm>
            <a:off x="909500" y="16251747"/>
            <a:ext cx="10079696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Needs Assessment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3C7D2ADD-A04D-4DAA-989F-5044D0B98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9750" y="18301515"/>
            <a:ext cx="9806028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2D0A6-4DC4-465E-8413-EB49C06CBD65}"/>
              </a:ext>
            </a:extLst>
          </p:cNvPr>
          <p:cNvSpPr txBox="1"/>
          <p:nvPr/>
        </p:nvSpPr>
        <p:spPr>
          <a:xfrm>
            <a:off x="909500" y="23871694"/>
            <a:ext cx="10079696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PICOT Question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5C372E33-AB60-4EA0-80EC-BEEA5FC1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334" y="25890621"/>
            <a:ext cx="9806028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0973-7C5B-4161-B046-157FF8072B41}"/>
              </a:ext>
            </a:extLst>
          </p:cNvPr>
          <p:cNvSpPr/>
          <p:nvPr/>
        </p:nvSpPr>
        <p:spPr>
          <a:xfrm>
            <a:off x="32310509" y="7120835"/>
            <a:ext cx="10955050" cy="30564629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0A2B-F3CB-414A-8AAA-D8E8D81920BD}"/>
              </a:ext>
            </a:extLst>
          </p:cNvPr>
          <p:cNvSpPr/>
          <p:nvPr/>
        </p:nvSpPr>
        <p:spPr>
          <a:xfrm>
            <a:off x="12075529" y="7120833"/>
            <a:ext cx="19740141" cy="30564629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EF7A6-CBE9-4445-BF8A-DB21EF629BBB}"/>
              </a:ext>
            </a:extLst>
          </p:cNvPr>
          <p:cNvSpPr txBox="1"/>
          <p:nvPr/>
        </p:nvSpPr>
        <p:spPr>
          <a:xfrm>
            <a:off x="32856450" y="7722890"/>
            <a:ext cx="1012524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Decision to Change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8CA93-3767-49BB-94B9-D3F138F519FA}"/>
              </a:ext>
            </a:extLst>
          </p:cNvPr>
          <p:cNvSpPr txBox="1"/>
          <p:nvPr/>
        </p:nvSpPr>
        <p:spPr>
          <a:xfrm>
            <a:off x="32856450" y="16251746"/>
            <a:ext cx="1012524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Evaluation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56E1B-B695-4424-9736-1E32A6A3D0DE}"/>
              </a:ext>
            </a:extLst>
          </p:cNvPr>
          <p:cNvSpPr txBox="1"/>
          <p:nvPr/>
        </p:nvSpPr>
        <p:spPr>
          <a:xfrm>
            <a:off x="12570367" y="7698443"/>
            <a:ext cx="1872528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Synthesis of Findings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F6D1DE-1A0F-4D25-A2C6-23396047467C}"/>
              </a:ext>
            </a:extLst>
          </p:cNvPr>
          <p:cNvSpPr txBox="1"/>
          <p:nvPr/>
        </p:nvSpPr>
        <p:spPr>
          <a:xfrm>
            <a:off x="12570367" y="16251742"/>
            <a:ext cx="1872528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EBP Guidelines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71D121-A129-49F9-9A02-99354825BED5}"/>
              </a:ext>
            </a:extLst>
          </p:cNvPr>
          <p:cNvSpPr txBox="1"/>
          <p:nvPr/>
        </p:nvSpPr>
        <p:spPr>
          <a:xfrm>
            <a:off x="12570367" y="23871690"/>
            <a:ext cx="1872528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Theoretical Framework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3E5DA0-63DC-4B52-B396-0511FAD9A69C}"/>
              </a:ext>
            </a:extLst>
          </p:cNvPr>
          <p:cNvSpPr txBox="1"/>
          <p:nvPr/>
        </p:nvSpPr>
        <p:spPr>
          <a:xfrm>
            <a:off x="32856449" y="23871694"/>
            <a:ext cx="1012524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References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894434-D509-4352-BA9E-8C10E61306EF}"/>
              </a:ext>
            </a:extLst>
          </p:cNvPr>
          <p:cNvSpPr txBox="1"/>
          <p:nvPr/>
        </p:nvSpPr>
        <p:spPr>
          <a:xfrm>
            <a:off x="33017337" y="29162934"/>
            <a:ext cx="1012524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Acknowledgements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B6297CFC-572F-4E90-ADB2-98D571899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0367" y="18301510"/>
            <a:ext cx="18725281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72">
            <a:extLst>
              <a:ext uri="{FF2B5EF4-FFF2-40B4-BE49-F238E27FC236}">
                <a16:creationId xmlns:a16="http://schemas.microsoft.com/office/drawing/2014/main" id="{88BA45FD-ABB6-472C-9313-550175C4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0367" y="25890616"/>
            <a:ext cx="18725281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81637235-887E-4E15-BA84-B7EDB70C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1107" y="18301514"/>
            <a:ext cx="9850337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F99AF0FA-BBAC-4A26-BA01-83730D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1106" y="9772658"/>
            <a:ext cx="9850337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60">
            <a:extLst>
              <a:ext uri="{FF2B5EF4-FFF2-40B4-BE49-F238E27FC236}">
                <a16:creationId xmlns:a16="http://schemas.microsoft.com/office/drawing/2014/main" id="{9033C227-3A25-4BC0-B548-CECC19ED7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3521" y="25890620"/>
            <a:ext cx="9850337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61490233-EEFA-4B41-B983-B9E19306F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3521" y="31283972"/>
            <a:ext cx="9850337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0" ma:contentTypeDescription="Create a new document." ma:contentTypeScope="" ma:versionID="b799c8c2de5003628f2a630efd191a07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5ea590fb24cf1dd8bf5424f9dd8d8864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85C635-0EEC-4075-A49F-D91A63206F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6CCFCA-E7BD-4E2F-84DF-962B0823DDF1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customXml/itemProps3.xml><?xml version="1.0" encoding="utf-8"?>
<ds:datastoreItem xmlns:ds="http://schemas.openxmlformats.org/officeDocument/2006/customXml" ds:itemID="{54856881-0F55-4953-9708-9285BF3018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</TotalTime>
  <Words>51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Title of the Poster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20</cp:revision>
  <dcterms:created xsi:type="dcterms:W3CDTF">2018-09-17T20:40:42Z</dcterms:created>
  <dcterms:modified xsi:type="dcterms:W3CDTF">2024-01-24T20:29:45Z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